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7527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23101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0268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4233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0666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133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2365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8035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4907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7504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13075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DB2C6-2D04-437D-AB3B-9DE6EA2C46F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0457B-6832-417E-B6F9-6A9F3182E1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66396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amicell.tradekorea.com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bizkorea.com/catalog/about.jsp?blogId=amicell&amp;pageNo=1&amp;pageVol=6&amp;listStyle=A&amp;lang_type=3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742368"/>
            <a:ext cx="9144001" cy="11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96856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" y="-4326"/>
            <a:ext cx="9172699" cy="68623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682"/>
            <a:ext cx="9172114" cy="11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011"/>
            <a:ext cx="9172114" cy="11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15400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4366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584"/>
            <a:ext cx="9164367" cy="115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8" y="6742011"/>
            <a:ext cx="9172114" cy="11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5493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:\까치\비타셀 미백크림-중국어\p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69609" cy="685800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70446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:\까치\비타셀 미백크림-중국어\p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69610" cy="6858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3999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80540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2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46730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79" y="6743959"/>
            <a:ext cx="9152879" cy="11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64367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87982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3592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42457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73474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6637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62916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0000" cy="6860723"/>
          </a:xfrm>
          <a:prstGeom prst="rect">
            <a:avLst/>
          </a:prstGeom>
          <a:noFill/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98501913"/>
              </p:ext>
            </p:extLst>
          </p:nvPr>
        </p:nvGraphicFramePr>
        <p:xfrm>
          <a:off x="574227" y="1628800"/>
          <a:ext cx="7995546" cy="3278058"/>
        </p:xfrm>
        <a:graphic>
          <a:graphicData uri="http://schemas.openxmlformats.org/drawingml/2006/table">
            <a:tbl>
              <a:tblPr/>
              <a:tblGrid>
                <a:gridCol w="2988720"/>
                <a:gridCol w="932173"/>
                <a:gridCol w="624651"/>
                <a:gridCol w="720752"/>
                <a:gridCol w="1153205"/>
                <a:gridCol w="1576045"/>
              </a:tblGrid>
              <a:tr h="2268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6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Contact Information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  <a:r>
                        <a:rPr lang="ko-KR" altLang="en-US" sz="500" b="0" i="0" u="none" strike="noStrike" dirty="0" smtClean="0">
                          <a:latin typeface="맑은 고딕"/>
                        </a:rPr>
                        <a:t> </a:t>
                      </a:r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8509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zh-CN" altLang="ko-KR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我们公司拥有擅长英语、日语、中文的职员，如果对公司有咨询事项随时都可以和我们联系。</a:t>
                      </a:r>
                      <a:endParaRPr lang="en-US" altLang="zh-CN" sz="105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TEL </a:t>
                      </a:r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/ English, Japanese, Chinese  : +82 42 632 6992 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E-mail : amicell@amicell.co.kr  or  amicellcosmetics@gmail.com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www.amicell.co.kr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English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  <a:hlinkClick r:id="rId3"/>
                        </a:rPr>
                        <a:t>http://amicell.tradekorea.com</a:t>
                      </a:r>
                      <a:endParaRPr lang="en-US" sz="1050" b="1" i="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Spanish Website</a:t>
                      </a:r>
                      <a:r>
                        <a:rPr lang="en-US" sz="105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 : </a:t>
                      </a:r>
                      <a:r>
                        <a:rPr lang="en-US" altLang="ko-KR" sz="900" b="1" dirty="0" smtClean="0">
                          <a:hlinkClick r:id="rId4"/>
                        </a:rPr>
                        <a:t>http://www.gobizkorea.com/catalog/about.jsp?blogId=amicell&amp;pageNo=1&amp;pageVol=6&amp;listStyle=A&amp;lang_type=316</a:t>
                      </a:r>
                      <a:r>
                        <a:rPr lang="en-US" sz="9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9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9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Real-time </a:t>
                      </a:r>
                      <a:r>
                        <a:rPr lang="en-US" sz="16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messangers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    - English </a:t>
                      </a:r>
                      <a:r>
                        <a:rPr lang="en-US" sz="1100" b="1" i="0" u="none" strike="noStrike" dirty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(Mr. Kim)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rowSpan="4" gridSpan="2"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6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Skype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ID: </a:t>
                      </a:r>
                      <a:r>
                        <a:rPr lang="en-US" sz="105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What’s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app ID : 821024773130,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KAKAOTALK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LINE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394481" y="500042"/>
            <a:ext cx="4355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5400" b="1" spc="50" dirty="0" smtClean="0">
                <a:ln w="11430"/>
                <a:solidFill>
                  <a:srgbClr val="FFC5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ko-KR" altLang="en-US" sz="5400" b="1" spc="50" dirty="0">
              <a:ln w="11430"/>
              <a:solidFill>
                <a:srgbClr val="FFC52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780"/>
            <a:ext cx="9180000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9" y="6744541"/>
            <a:ext cx="9187397" cy="116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044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120</Words>
  <Application>Microsoft Office PowerPoint</Application>
  <PresentationFormat>화면 슬라이드 쇼(4:3)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USER</cp:lastModifiedBy>
  <cp:revision>12</cp:revision>
  <dcterms:created xsi:type="dcterms:W3CDTF">2014-06-18T02:00:41Z</dcterms:created>
  <dcterms:modified xsi:type="dcterms:W3CDTF">2015-04-09T10:22:24Z</dcterms:modified>
</cp:coreProperties>
</file>